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08" r:id="rId2"/>
    <p:sldId id="297" r:id="rId3"/>
    <p:sldId id="296" r:id="rId4"/>
    <p:sldId id="303" r:id="rId5"/>
    <p:sldId id="307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631ED4-556E-2DE8-F29D-D400603AAA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Psalms (75)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ED375-A689-75F7-4711-DDCA3006FE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5/28/2023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32DB-7774-EAA6-4FDB-CC4821DA0E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601"/>
            <a:ext cx="3077739" cy="513428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3EB6F-AC22-6924-34C7-FAA3445736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3" y="9719601"/>
            <a:ext cx="3077739" cy="513428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r">
              <a:defRPr sz="1300"/>
            </a:lvl1pPr>
          </a:lstStyle>
          <a:p>
            <a:fld id="{A9B5FA3C-4A9A-494B-8D12-3BABB951983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71709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l">
              <a:defRPr sz="1300"/>
            </a:lvl1pPr>
          </a:lstStyle>
          <a:p>
            <a:r>
              <a:rPr lang="en-US"/>
              <a:t>A Study of the Psalms (75)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r">
              <a:defRPr sz="1300"/>
            </a:lvl1pPr>
          </a:lstStyle>
          <a:p>
            <a:r>
              <a:rPr lang="en-US"/>
              <a:t>5/28/2023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0" tIns="49515" rIns="99030" bIns="495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30" tIns="49515" rIns="99030" bIns="495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601"/>
            <a:ext cx="3077739" cy="513428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601"/>
            <a:ext cx="3077739" cy="513428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1216524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A Study of the Psalms (75)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1216524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5/28/2023 am class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" y="11644800"/>
            <a:ext cx="8123481" cy="612995"/>
          </a:xfrm>
        </p:spPr>
        <p:txBody>
          <a:bodyPr/>
          <a:lstStyle/>
          <a:p>
            <a:pPr defTabSz="1216524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Randy Childs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123481" y="11644800"/>
            <a:ext cx="900520" cy="612995"/>
          </a:xfrm>
        </p:spPr>
        <p:txBody>
          <a:bodyPr/>
          <a:lstStyle/>
          <a:p>
            <a:pPr defTabSz="1216524">
              <a:defRPr/>
            </a:pPr>
            <a:fld id="{EC87E0CF-87F6-4B58-B8B8-DCAB2DAAF3CA}" type="slidenum">
              <a:rPr lang="en-US" sz="1400">
                <a:solidFill>
                  <a:prstClr val="black"/>
                </a:solidFill>
                <a:latin typeface="Calibri"/>
              </a:rPr>
              <a:pPr defTabSz="1216524">
                <a:defRPr/>
              </a:pPr>
              <a:t>1</a:t>
            </a:fld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505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1827074"/>
            <a:ext cx="7910513" cy="754053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Of Repentance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0" y="4154811"/>
            <a:ext cx="7681913" cy="707886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Segoe UI Semibold" pitchFamily="34" charset="0"/>
                <a:cs typeface="Segoe UI Semibold" pitchFamily="34" charset="0"/>
              </a:rPr>
              <a:t>Psalms 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555015" y="5179367"/>
            <a:ext cx="206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28,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4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52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1651000"/>
            <a:ext cx="8757920" cy="427809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Psalms 6:4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Return, O Jehovah, deliver my soul: save me for thy lovingkindness’ sake</a:t>
            </a:r>
            <a:r>
              <a:rPr lang="en-US" sz="2800" i="1" dirty="0"/>
              <a:t>.”</a:t>
            </a:r>
          </a:p>
          <a:p>
            <a:r>
              <a:rPr lang="en-US" sz="2800" i="1" dirty="0"/>
              <a:t>“Draw nigh to God, and he will draw nigh to you”  </a:t>
            </a:r>
            <a:r>
              <a:rPr lang="en-US" sz="2800" dirty="0"/>
              <a:t>(James 4:8).</a:t>
            </a:r>
          </a:p>
          <a:p>
            <a:r>
              <a:rPr lang="en-US" sz="2800" dirty="0"/>
              <a:t>If we return to Him, we have His promise that He will return to us. (Malachi 3:7)</a:t>
            </a:r>
          </a:p>
          <a:p>
            <a:r>
              <a:rPr lang="en-US" sz="2800" dirty="0"/>
              <a:t>If we forsake our wickedness, we have His promise that He will have mercy on us. (Isaiah 55:7)</a:t>
            </a:r>
          </a:p>
          <a:p>
            <a:r>
              <a:rPr lang="en-US" sz="2800" dirty="0"/>
              <a:t>We are dependent upon God to save us. (Titus 3:4-5;</a:t>
            </a:r>
            <a:br>
              <a:rPr lang="en-US" sz="2800" dirty="0"/>
            </a:br>
            <a:r>
              <a:rPr lang="en-US" sz="2800" dirty="0"/>
              <a:t>Ephesians 2:8).</a:t>
            </a:r>
          </a:p>
        </p:txBody>
      </p:sp>
    </p:spTree>
    <p:extLst>
      <p:ext uri="{BB962C8B-B14F-4D97-AF65-F5344CB8AC3E}">
        <p14:creationId xmlns:p14="http://schemas.microsoft.com/office/powerpoint/2010/main" val="72159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06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07009" y="1702324"/>
            <a:ext cx="7772400" cy="189282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Psalms 6:6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For in death there is no remembrance of thee: in Sheol who shall give thee thanks?</a:t>
            </a:r>
            <a:r>
              <a:rPr lang="en-US" sz="2800" i="1" dirty="0"/>
              <a:t>”</a:t>
            </a:r>
          </a:p>
          <a:p>
            <a:r>
              <a:rPr lang="en-US" sz="2800" dirty="0"/>
              <a:t>In the realm of the dead, human activities close down.</a:t>
            </a:r>
            <a:br>
              <a:rPr lang="en-US" sz="2800" dirty="0"/>
            </a:br>
            <a:r>
              <a:rPr lang="en-US" sz="2800" dirty="0"/>
              <a:t>(1 Thessalonians 4:16-17; Ecclesiastes 9:10; John 9:4).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288993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06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9941" y="1447800"/>
            <a:ext cx="8479410" cy="4355038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/>
              <a:t>Psalms 6:6-7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I am weary with my groaning; every night make I my bed to swim; I water my couch with my tears. Mine eye wasteth away because of grief; it waxeth old because of all mine adversaries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“While we are suffering severe affliction, we become weary with our groaning, and our tears never cease (they continue during the night, when we would normally be asleep; cf. 77:2; Lamentations 1:2). </a:t>
            </a:r>
            <a:r>
              <a:rPr lang="en-US" sz="2800" i="1" dirty="0"/>
              <a:t>‘Many are the afflictions of the righteous’ </a:t>
            </a:r>
            <a:r>
              <a:rPr lang="en-US" sz="2800" dirty="0"/>
              <a:t>(Psalms 34:19).”</a:t>
            </a:r>
            <a:br>
              <a:rPr lang="en-US" sz="2800" dirty="0"/>
            </a:br>
            <a:r>
              <a:rPr lang="en-US" sz="2000" dirty="0"/>
              <a:t>(Evan and Marie Blackmore, </a:t>
            </a:r>
            <a:r>
              <a:rPr lang="en-US" sz="2000" i="1" dirty="0"/>
              <a:t>Psalms I,  </a:t>
            </a:r>
            <a:r>
              <a:rPr lang="en-US" sz="2000" dirty="0"/>
              <a:t>Truth Commentaries, page 150)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4977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81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2880" y="1417638"/>
            <a:ext cx="8778240" cy="513986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/>
              <a:t>Psalms 6:8-9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Depart from me, all ye workers of iniquity; for Jehovah hath heard the voice of my weeping. Jehovah hath heard my supplication; Jehovah will receive my prayer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We need to accept God’s forgiveness. (cf. James 1:6).</a:t>
            </a:r>
          </a:p>
          <a:p>
            <a:r>
              <a:rPr lang="en-US" sz="2800" dirty="0"/>
              <a:t>Read: Psalms 103:13.</a:t>
            </a:r>
          </a:p>
          <a:p>
            <a:r>
              <a:rPr lang="en-US" sz="2800" dirty="0"/>
              <a:t>When He sees their tears and hears their prayers (Isaiah 38:5; Psalms 56:8-9), He will no more ignore them than a parent will ignore a hungry child (Matthew 7:9-11).</a:t>
            </a:r>
          </a:p>
          <a:p>
            <a:r>
              <a:rPr lang="en-US" sz="2800" dirty="0"/>
              <a:t>Then His children will say: </a:t>
            </a:r>
            <a:r>
              <a:rPr lang="en-US" sz="2800" i="1" dirty="0"/>
              <a:t>“Verily God hath heard me; he hath attended to the voice of my prayer. Blessed be God, which hath not turned away my prayer, nor his mercy from me” </a:t>
            </a:r>
            <a:r>
              <a:rPr lang="en-US" sz="2800" dirty="0"/>
              <a:t>(Psalms 66:19-20; cf. 50:15).</a:t>
            </a:r>
          </a:p>
        </p:txBody>
      </p:sp>
    </p:spTree>
    <p:extLst>
      <p:ext uri="{BB962C8B-B14F-4D97-AF65-F5344CB8AC3E}">
        <p14:creationId xmlns:p14="http://schemas.microsoft.com/office/powerpoint/2010/main" val="1940789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229</TotalTime>
  <Words>447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Franklin Gothic Book</vt:lpstr>
      <vt:lpstr>Perpetua</vt:lpstr>
      <vt:lpstr>Segoe UI Semibold</vt:lpstr>
      <vt:lpstr>Tahoma</vt:lpstr>
      <vt:lpstr>Times New Roman</vt:lpstr>
      <vt:lpstr>Wingdings 2</vt:lpstr>
      <vt:lpstr>Theme10</vt:lpstr>
      <vt:lpstr>Psalms Of Repentance</vt:lpstr>
      <vt:lpstr>Psalms 6 – Psalms of Repentance</vt:lpstr>
      <vt:lpstr>Psalms 6 – Psalms of Repentance</vt:lpstr>
      <vt:lpstr>Psalms 6 – Psalms of Repentance</vt:lpstr>
      <vt:lpstr>Psalms 6 – Psalms of Repentance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Of Repentance</dc:title>
  <dc:creator>mgalloway2715@gmail.com</dc:creator>
  <cp:lastModifiedBy>Richard Lidh</cp:lastModifiedBy>
  <cp:revision>21</cp:revision>
  <cp:lastPrinted>2023-07-15T01:12:40Z</cp:lastPrinted>
  <dcterms:created xsi:type="dcterms:W3CDTF">2023-05-07T12:43:35Z</dcterms:created>
  <dcterms:modified xsi:type="dcterms:W3CDTF">2023-07-15T01:13:00Z</dcterms:modified>
</cp:coreProperties>
</file>